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9" roundtripDataSignature="AMtx7miTEYjjU1/fIRL0UMs4ojtEcxCv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6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56" autoAdjust="0"/>
    <p:restoredTop sz="94660"/>
  </p:normalViewPr>
  <p:slideViewPr>
    <p:cSldViewPr snapToGrid="0">
      <p:cViewPr>
        <p:scale>
          <a:sx n="44" d="100"/>
          <a:sy n="44" d="100"/>
        </p:scale>
        <p:origin x="-14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4032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0838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273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547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750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574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0594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2974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2094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9313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4444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4986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522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9563100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78" name="Google Shape;78;p3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79" name="Google Shape;79;p3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3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84" name="Google Shape;84;p3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85" name="Google Shape;85;p3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9" name="Google Shape;129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40" name="Google Shape;140;p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1" name="Google Shape;141;p2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142" name="Google Shape;142;p23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2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25" name="Google Shape;25;p2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26" name="Google Shape;26;p2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Google Shape;147;p2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8" name="Google Shape;148;p2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2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155" name="Google Shape;155;p25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156" name="Google Shape;156;p2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0" name="Google Shape;160;p2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161" name="Google Shape;161;p26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162" name="Google Shape;162;p2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31" name="Google Shape;31;p2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32" name="Google Shape;32;p2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38" name="Google Shape;38;p2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44" name="Google Shape;44;p3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45" name="Google Shape;45;p3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3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3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3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53" name="Google Shape;53;p3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54" name="Google Shape;54;p3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58" name="Google Shape;58;p3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59" name="Google Shape;59;p3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3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3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65" name="Google Shape;65;p3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66" name="Google Shape;66;p3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3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3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72" name="Google Shape;72;p3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73" name="Google Shape;73;p3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" name="Google Shape;15;p1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5/26/2020</a:t>
            </a:r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IN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/12</a:t>
            </a:r>
            <a:endParaRPr/>
          </a:p>
        </p:txBody>
      </p:sp>
      <p:pic>
        <p:nvPicPr>
          <p:cNvPr id="92" name="Google Shape;92;p1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web.stanford.edu/class/cs227/Lectures/lec14.pdf" TargetMode="External"/><Relationship Id="rId7" Type="http://schemas.openxmlformats.org/officeDocument/2006/relationships/hyperlink" Target="https://nptel.ac.in/courses/106/106/106106158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s.ubc.ca/~poole/aibook/html/ArtInt_76.html" TargetMode="External"/><Relationship Id="rId5" Type="http://schemas.openxmlformats.org/officeDocument/2006/relationships/hyperlink" Target="https://www.seas.upenn.edu/~cis391/Lectures/CSP.pdf" TargetMode="External"/><Relationship Id="rId4" Type="http://schemas.openxmlformats.org/officeDocument/2006/relationships/hyperlink" Target="http://aima.cs.berkeley.edu/newchap05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60000"/>
          </a:schemeClr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"/>
          <p:cNvSpPr/>
          <p:nvPr/>
        </p:nvSpPr>
        <p:spPr>
          <a:xfrm>
            <a:off x="15782544" y="0"/>
            <a:ext cx="2505456" cy="1028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"/>
          <p:cNvSpPr txBox="1"/>
          <p:nvPr/>
        </p:nvSpPr>
        <p:spPr>
          <a:xfrm>
            <a:off x="106680" y="1338742"/>
            <a:ext cx="15697200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b="1" dirty="0" smtClean="0">
                <a:solidFill>
                  <a:srgbClr val="020301"/>
                </a:solidFill>
                <a:latin typeface="Cambria"/>
                <a:ea typeface="Cambria"/>
                <a:sym typeface="Cambria"/>
              </a:rPr>
              <a:t>an International CBSE Finger Print School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smtClean="0">
                <a:solidFill>
                  <a:srgbClr val="02030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Cambria"/>
              </a:rPr>
              <a:t>Coimbatore</a:t>
            </a:r>
            <a:endParaRPr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02030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2" name="Google Shape;172;p1"/>
          <p:cNvSpPr txBox="1"/>
          <p:nvPr/>
        </p:nvSpPr>
        <p:spPr>
          <a:xfrm>
            <a:off x="237978" y="3110886"/>
            <a:ext cx="15697200" cy="15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0" u="none" strike="noStrike" cap="none" dirty="0" smtClean="0">
                <a:solidFill>
                  <a:srgbClr val="020301"/>
                </a:solidFill>
                <a:latin typeface="Cambria"/>
                <a:ea typeface="Cambria"/>
                <a:cs typeface="Cambria"/>
                <a:sym typeface="Cambria"/>
              </a:rPr>
              <a:t>SUBJECT NAME-ACCOUNTANCY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2030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 smtClean="0">
                <a:solidFill>
                  <a:srgbClr val="020301"/>
                </a:solidFill>
                <a:latin typeface="Cambria"/>
                <a:ea typeface="Cambria"/>
                <a:cs typeface="Cambria"/>
                <a:sym typeface="Cambria"/>
              </a:rPr>
              <a:t>GRADE-XII</a:t>
            </a:r>
            <a:endParaRPr sz="3600" b="1" i="0" u="none" strike="noStrike" cap="none" dirty="0">
              <a:solidFill>
                <a:srgbClr val="02030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246888" y="5711737"/>
            <a:ext cx="15620999" cy="80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 </a:t>
            </a:r>
            <a:r>
              <a:rPr lang="en-US" sz="35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UNIT 1 – </a:t>
            </a:r>
            <a:r>
              <a:rPr lang="en-US" sz="3500" b="0" i="0" u="none" strike="noStrike" cap="none" dirty="0">
                <a:solidFill>
                  <a:srgbClr val="020301"/>
                </a:solidFill>
                <a:latin typeface="Cambria"/>
                <a:ea typeface="Cambria"/>
                <a:cs typeface="Cambria"/>
                <a:sym typeface="Cambria"/>
              </a:rPr>
              <a:t>PROBLEM </a:t>
            </a:r>
            <a:r>
              <a:rPr lang="en-US" sz="3500" b="0" i="0" u="none" strike="noStrike" cap="none" dirty="0" smtClean="0">
                <a:solidFill>
                  <a:srgbClr val="020301"/>
                </a:solidFill>
                <a:latin typeface="Cambria"/>
                <a:ea typeface="Cambria"/>
                <a:cs typeface="Cambria"/>
                <a:sym typeface="Cambria"/>
              </a:rPr>
              <a:t>SOLVING-PARTNERSHIP BASIC CONCEPTS</a:t>
            </a:r>
            <a:endParaRPr sz="35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5" name="Google Shape;175;p1"/>
          <p:cNvSpPr txBox="1"/>
          <p:nvPr/>
        </p:nvSpPr>
        <p:spPr>
          <a:xfrm>
            <a:off x="426720" y="7697367"/>
            <a:ext cx="15620999" cy="80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 </a:t>
            </a:r>
            <a:r>
              <a:rPr lang="en-US" sz="35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 1 – </a:t>
            </a:r>
            <a:r>
              <a:rPr lang="en-US" sz="35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PROFIT AND LOSS APPROPRIATION</a:t>
            </a:r>
            <a:endParaRPr sz="35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2" name="Google Shape;1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84880" y="409863"/>
            <a:ext cx="1741981" cy="1071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87" t="-4756" b="35791"/>
          <a:stretch/>
        </p:blipFill>
        <p:spPr>
          <a:xfrm>
            <a:off x="5475418" y="487679"/>
            <a:ext cx="4706436" cy="883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0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5/26/2020</a:t>
            </a:r>
            <a:endParaRPr/>
          </a:p>
        </p:txBody>
      </p:sp>
      <p:sp>
        <p:nvSpPr>
          <p:cNvPr id="301" name="Google Shape;301;p1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r>
              <a:rPr lang="en-US"/>
              <a:t>/12</a:t>
            </a:r>
            <a:endParaRPr/>
          </a:p>
        </p:txBody>
      </p:sp>
      <p:sp>
        <p:nvSpPr>
          <p:cNvPr id="302" name="Google Shape;302;p10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CONSTRAINT SATISFACTION PROBLEM/16CS318-ARTIFICIAL INTELLIGENCE/MONISHA R/MATHS/SNS ACADEMY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1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1"/>
          <p:cNvSpPr/>
          <p:nvPr/>
        </p:nvSpPr>
        <p:spPr>
          <a:xfrm>
            <a:off x="17373598" y="2534150"/>
            <a:ext cx="47700" cy="64200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5/26/2020</a:t>
            </a:r>
            <a:endParaRPr/>
          </a:p>
        </p:txBody>
      </p:sp>
      <p:sp>
        <p:nvSpPr>
          <p:cNvPr id="314" name="Google Shape;3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r>
              <a:rPr lang="en-US"/>
              <a:t>/12</a:t>
            </a:r>
            <a:endParaRPr/>
          </a:p>
        </p:txBody>
      </p:sp>
      <p:sp>
        <p:nvSpPr>
          <p:cNvPr id="315" name="Google Shape;315;p11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CONSTRAINT SATISFACTION PROBLEM/16CS318-ARTIFICIAL INTELLIGENCE/MONISHA R/MATHS/SNS ACADEMY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2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12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5/26/2020</a:t>
            </a:r>
            <a:endParaRPr/>
          </a:p>
        </p:txBody>
      </p:sp>
      <p:sp>
        <p:nvSpPr>
          <p:cNvPr id="324" name="Google Shape;324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r>
              <a:rPr lang="en-US"/>
              <a:t>/12</a:t>
            </a:r>
            <a:endParaRPr/>
          </a:p>
        </p:txBody>
      </p:sp>
      <p:sp>
        <p:nvSpPr>
          <p:cNvPr id="325" name="Google Shape;325;p1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326" name="Google Shape;326;p12"/>
          <p:cNvSpPr txBox="1"/>
          <p:nvPr/>
        </p:nvSpPr>
        <p:spPr>
          <a:xfrm>
            <a:off x="1371600" y="2781300"/>
            <a:ext cx="111252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https://web.stanford.edu/class/cs227/Lectures/lec14.pdf</a:t>
            </a:r>
            <a:endParaRPr sz="3200" b="0" i="0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None/>
            </a:pPr>
            <a:endParaRPr sz="3200" b="0" i="0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http://aima.cs.berkeley.edu/newchap05.pdf</a:t>
            </a:r>
            <a:endParaRPr sz="3200" b="0" i="0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None/>
            </a:pPr>
            <a:endParaRPr sz="3200" b="0" i="0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5"/>
              </a:rPr>
              <a:t>https://www.seas.upenn.edu/~cis391/Lectures/CSP.pdf</a:t>
            </a:r>
            <a:endParaRPr sz="3200" b="0" i="0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6"/>
              </a:rPr>
              <a:t>https://www.cs.ubc.ca/~poole/aibook/html/ArtInt_76.html</a:t>
            </a:r>
            <a:endParaRPr sz="3200" b="0" i="0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7"/>
              </a:rPr>
              <a:t>https://nptel.ac.in/courses/106/106/106106158/</a:t>
            </a:r>
            <a:endParaRPr sz="3200" b="0" i="0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27" name="Google Shape;327;p12"/>
          <p:cNvSpPr txBox="1"/>
          <p:nvPr/>
        </p:nvSpPr>
        <p:spPr>
          <a:xfrm>
            <a:off x="3657600" y="69373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mbria"/>
              <a:buNone/>
            </a:pPr>
            <a:endParaRPr sz="50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328" name="Google Shape;328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287250" y="4095750"/>
            <a:ext cx="4933950" cy="18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"/>
          <p:cNvSpPr txBox="1"/>
          <p:nvPr/>
        </p:nvSpPr>
        <p:spPr>
          <a:xfrm>
            <a:off x="1752600" y="1956098"/>
            <a:ext cx="16154400" cy="775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   </a:t>
            </a:r>
            <a:endParaRPr sz="40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7" name="Google Shape;187;p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3/24/2023</a:t>
            </a:r>
            <a:endParaRPr/>
          </a:p>
        </p:txBody>
      </p:sp>
      <p:sp>
        <p:nvSpPr>
          <p:cNvPr id="188" name="Google Shape;188;p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r>
              <a:rPr lang="en-US" dirty="0"/>
              <a:t>/12</a:t>
            </a:r>
            <a:endParaRPr dirty="0"/>
          </a:p>
        </p:txBody>
      </p:sp>
      <p:sp>
        <p:nvSpPr>
          <p:cNvPr id="189" name="Google Shape;189;p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CONSTRAINT SATISFACTION PROBLEM//SUDHARANI/ACCOUNANCY/SNS ACADEMY</a:t>
            </a:r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4310743" y="1045029"/>
            <a:ext cx="8839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Profit and Loss Appropriation A/c for the year ended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3829" y="1937657"/>
            <a:ext cx="1323702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 smtClean="0"/>
              <a:t>3/27/2020</a:t>
            </a:r>
            <a:endParaRPr/>
          </a:p>
        </p:txBody>
      </p:sp>
      <p:sp>
        <p:nvSpPr>
          <p:cNvPr id="202" name="Google Shape;202;p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r>
              <a:rPr lang="en-US"/>
              <a:t>/12</a:t>
            </a:r>
            <a:endParaRPr/>
          </a:p>
        </p:txBody>
      </p:sp>
      <p:sp>
        <p:nvSpPr>
          <p:cNvPr id="203" name="Google Shape;203;p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 smtClean="0"/>
              <a:t>CONSTRAI NT SATISFACTION PROBLEM/SUDHARANI/ACCOUNTANCY/SNSACADEMY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5268686" y="870858"/>
            <a:ext cx="7184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Calculation of Interest on Drawings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088572" y="1872344"/>
            <a:ext cx="685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When varying amounts are withdrawn at different intervals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7859486" y="1741714"/>
            <a:ext cx="80118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Interest is calculated through Product method and given for 1 month</a:t>
            </a:r>
          </a:p>
          <a:p>
            <a:r>
              <a:rPr lang="en-US" sz="2000" b="1" dirty="0" smtClean="0"/>
              <a:t>Total product X R/100 X 1/12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979714" y="2982686"/>
            <a:ext cx="97971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When fixed amount is withdrawn</a:t>
            </a:r>
          </a:p>
          <a:p>
            <a:r>
              <a:rPr lang="en-US" sz="2400" b="1" dirty="0" smtClean="0"/>
              <a:t>a) At the beginning of each month</a:t>
            </a:r>
          </a:p>
          <a:p>
            <a:r>
              <a:rPr lang="en-US" sz="2400" b="1" dirty="0" smtClean="0"/>
              <a:t>b) At the end of each month</a:t>
            </a:r>
          </a:p>
          <a:p>
            <a:r>
              <a:rPr lang="en-US" sz="2400" b="1" dirty="0" smtClean="0"/>
              <a:t>c) During the month or mid of each month</a:t>
            </a:r>
          </a:p>
          <a:p>
            <a:r>
              <a:rPr lang="en-US" sz="2400" b="1" dirty="0" smtClean="0"/>
              <a:t>a) Total drawings X R/100 X 6.5/12</a:t>
            </a:r>
          </a:p>
          <a:p>
            <a:r>
              <a:rPr lang="en-US" sz="2400" b="1" dirty="0" smtClean="0"/>
              <a:t>b) Total drawings X R/100 X 5.5/12</a:t>
            </a:r>
          </a:p>
          <a:p>
            <a:r>
              <a:rPr lang="en-US" sz="2400" b="1" dirty="0" smtClean="0"/>
              <a:t>c) Total drawings X R/100 X 6/12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 rot="10424990" flipV="1">
            <a:off x="1045764" y="6140856"/>
            <a:ext cx="126192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When fixed amount is withdrawn</a:t>
            </a:r>
          </a:p>
          <a:p>
            <a:r>
              <a:rPr lang="en-US" sz="2800" b="1" dirty="0" smtClean="0"/>
              <a:t>a) Total drawings X R/100 X 7.5/12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11103429" y="5334000"/>
            <a:ext cx="4571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4"/>
          <p:cNvSpPr/>
          <p:nvPr/>
        </p:nvSpPr>
        <p:spPr>
          <a:xfrm>
            <a:off x="3071770" y="500030"/>
            <a:ext cx="11711030" cy="1288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216222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1" name="Google Shape;211;p4"/>
          <p:cNvSpPr/>
          <p:nvPr/>
        </p:nvSpPr>
        <p:spPr>
          <a:xfrm>
            <a:off x="1981200" y="2000228"/>
            <a:ext cx="152400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 sz="3600" b="0" i="0" u="none" strike="noStrike" cap="none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2" name="Google Shape;212;p4"/>
          <p:cNvSpPr/>
          <p:nvPr/>
        </p:nvSpPr>
        <p:spPr>
          <a:xfrm>
            <a:off x="7215174" y="4027587"/>
            <a:ext cx="9215502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sz="3600" b="0" i="0" u="none" strike="noStrike" cap="none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8" name="Google Shape;218;p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 smtClean="0"/>
              <a:t>3/27/2020</a:t>
            </a:r>
            <a:endParaRPr/>
          </a:p>
        </p:txBody>
      </p:sp>
      <p:sp>
        <p:nvSpPr>
          <p:cNvPr id="219" name="Google Shape;219;p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r>
              <a:rPr lang="en-US"/>
              <a:t>/12</a:t>
            </a:r>
            <a:endParaRPr/>
          </a:p>
        </p:txBody>
      </p:sp>
      <p:sp>
        <p:nvSpPr>
          <p:cNvPr id="220" name="Google Shape;220;p4"/>
          <p:cNvSpPr txBox="1">
            <a:spLocks noGrp="1"/>
          </p:cNvSpPr>
          <p:nvPr>
            <p:ph type="ftr" idx="11"/>
          </p:nvPr>
        </p:nvSpPr>
        <p:spPr>
          <a:xfrm>
            <a:off x="3712028" y="9595757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 smtClean="0"/>
              <a:t>CONSTRAI NT SATISFACTION PROBLEM/SUDHARANI/ACCOUNTANCY/SNSACADEMY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155371" y="1981200"/>
            <a:ext cx="133894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a) In the beginning of each quarter</a:t>
            </a:r>
          </a:p>
          <a:p>
            <a:r>
              <a:rPr lang="en-US" sz="3600" b="1" dirty="0" smtClean="0"/>
              <a:t>b) In the end of each quarter</a:t>
            </a:r>
          </a:p>
          <a:p>
            <a:r>
              <a:rPr lang="en-US" sz="3600" b="1" dirty="0" smtClean="0"/>
              <a:t>b) Total drawings X R/100 X 4.5/12</a:t>
            </a:r>
          </a:p>
          <a:p>
            <a:r>
              <a:rPr lang="en-US" sz="3600" b="1" dirty="0" smtClean="0"/>
              <a:t>4</a:t>
            </a:r>
          </a:p>
          <a:p>
            <a:r>
              <a:rPr lang="en-US" sz="3600" b="1" dirty="0" smtClean="0"/>
              <a:t>When fixed amount is withdrawn</a:t>
            </a:r>
          </a:p>
          <a:p>
            <a:r>
              <a:rPr lang="en-US" sz="3600" b="1" dirty="0" smtClean="0"/>
              <a:t>a) In the beginning of each half year</a:t>
            </a:r>
          </a:p>
          <a:p>
            <a:r>
              <a:rPr lang="en-US" sz="3600" b="1" dirty="0" smtClean="0"/>
              <a:t>b) In the end of each half year</a:t>
            </a:r>
          </a:p>
          <a:p>
            <a:r>
              <a:rPr lang="en-US" sz="3600" b="1" dirty="0" smtClean="0"/>
              <a:t>a) Total drawings X R/100 X 9/12</a:t>
            </a:r>
          </a:p>
          <a:p>
            <a:r>
              <a:rPr lang="en-US" sz="3600" b="1" dirty="0" smtClean="0"/>
              <a:t>b) Total drawings X R/100 X 3/12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5"/>
          <p:cNvSpPr/>
          <p:nvPr/>
        </p:nvSpPr>
        <p:spPr>
          <a:xfrm>
            <a:off x="5786414" y="495300"/>
            <a:ext cx="6862786" cy="995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6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PARTNERS CAPITAL ACCOUNT</a:t>
            </a:r>
            <a:endParaRPr sz="36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3" name="Google Shape;233;p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5/26/2020</a:t>
            </a:r>
            <a:endParaRPr/>
          </a:p>
        </p:txBody>
      </p:sp>
      <p:sp>
        <p:nvSpPr>
          <p:cNvPr id="234" name="Google Shape;234;p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r>
              <a:rPr lang="en-US"/>
              <a:t>/12</a:t>
            </a:r>
            <a:endParaRPr/>
          </a:p>
        </p:txBody>
      </p:sp>
      <p:sp>
        <p:nvSpPr>
          <p:cNvPr id="235" name="Google Shape;235;p5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CONSTRAINT SATISFACTION PROBLEM/16CS318-ARTIFICIAL INTELLIGENCE/MONISHA R/MATHS/SNS ACADEMY</a:t>
            </a:r>
            <a:endParaRPr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9314" y="1567543"/>
            <a:ext cx="14369143" cy="315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67544" y="4659085"/>
            <a:ext cx="14478000" cy="450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6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6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5/26/2020</a:t>
            </a:r>
            <a:endParaRPr/>
          </a:p>
        </p:txBody>
      </p:sp>
      <p:sp>
        <p:nvSpPr>
          <p:cNvPr id="250" name="Google Shape;250;p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r>
              <a:rPr lang="en-US"/>
              <a:t>/12</a:t>
            </a:r>
            <a:endParaRPr/>
          </a:p>
        </p:txBody>
      </p:sp>
      <p:sp>
        <p:nvSpPr>
          <p:cNvPr id="251" name="Google Shape;251;p6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CONSTRAINT SATISFACTION PROBLEM/16CS318-ARTIFICIAL INTELLIGENCE/MONISHA R/MATHS/SNS ACADEMY</a:t>
            </a:r>
            <a:endParaRPr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9087" y="783771"/>
            <a:ext cx="15871370" cy="803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7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7"/>
          <p:cNvSpPr/>
          <p:nvPr/>
        </p:nvSpPr>
        <p:spPr>
          <a:xfrm flipH="1">
            <a:off x="17128350" y="1936063"/>
            <a:ext cx="66600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5/26/2020</a:t>
            </a:r>
            <a:endParaRPr/>
          </a:p>
        </p:txBody>
      </p:sp>
      <p:sp>
        <p:nvSpPr>
          <p:cNvPr id="262" name="Google Shape;262;p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r>
              <a:rPr lang="en-US"/>
              <a:t>/12</a:t>
            </a:r>
            <a:endParaRPr/>
          </a:p>
        </p:txBody>
      </p:sp>
      <p:sp>
        <p:nvSpPr>
          <p:cNvPr id="263" name="Google Shape;263;p7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CONSTRAINT SATISFACTION PROBLEM/16CS318-ARTIFICIAL INTELLIGENCE/MONISHA R/MATHS/SNS ACADEMY</a:t>
            </a:r>
            <a:endParaRPr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093028" y="1567541"/>
            <a:ext cx="9906001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A, B and C are partners with fixed capitals of 1,00,000 , 200,000 and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3,00,000 respectively. Their partnership deed provides that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(a) A is to be allowed a monthly salary of 600 and B is to be allowed 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monthly salary of 400.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(b) C will be allowed a commission of 5% of the net profit after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allowing salaries of A and B.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(c) Interest is to be allowed on capitals @ 6%.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(d) Interest will be charged on partners annual drawings at 4%.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(e) The annual drawings were :B 10,000 and C 15,000.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net profit for the year ending 31st march, 2014 amounted to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1,72,000.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Prepare P&amp;L Appropriation account.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8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8"/>
          <p:cNvSpPr/>
          <p:nvPr/>
        </p:nvSpPr>
        <p:spPr>
          <a:xfrm>
            <a:off x="741448" y="2838450"/>
            <a:ext cx="47700" cy="64200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5/26/2020</a:t>
            </a:r>
            <a:endParaRPr/>
          </a:p>
        </p:txBody>
      </p:sp>
      <p:sp>
        <p:nvSpPr>
          <p:cNvPr id="274" name="Google Shape;274;p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r>
              <a:rPr lang="en-US"/>
              <a:t>/12</a:t>
            </a:r>
            <a:endParaRPr/>
          </a:p>
        </p:txBody>
      </p:sp>
      <p:sp>
        <p:nvSpPr>
          <p:cNvPr id="275" name="Google Shape;275;p8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CONSTRAINT SATISFACTION PROBLEM/16CS318-ARTIFICIAL INTELLIGENCE/MONISHA R/MATHS/SNS ACADEMY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9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9"/>
          <p:cNvSpPr/>
          <p:nvPr/>
        </p:nvSpPr>
        <p:spPr>
          <a:xfrm>
            <a:off x="17373598" y="2838450"/>
            <a:ext cx="47700" cy="64200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5/26/2020</a:t>
            </a:r>
            <a:endParaRPr/>
          </a:p>
        </p:txBody>
      </p:sp>
      <p:sp>
        <p:nvSpPr>
          <p:cNvPr id="287" name="Google Shape;287;p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r>
              <a:rPr lang="en-US"/>
              <a:t>/12</a:t>
            </a:r>
            <a:endParaRPr/>
          </a:p>
        </p:txBody>
      </p:sp>
      <p:sp>
        <p:nvSpPr>
          <p:cNvPr id="288" name="Google Shape;288;p9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CONSTRAINT SATISFACTION PROBLEM/16CS318-ARTIFICIAL INTELLIGENCE/MONISHA R/MATHS/SNS ACADEMY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441</Words>
  <Application>Microsoft Office PowerPoint</Application>
  <PresentationFormat>Custom</PresentationFormat>
  <Paragraphs>89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sns</cp:lastModifiedBy>
  <cp:revision>17</cp:revision>
  <dcterms:created xsi:type="dcterms:W3CDTF">2006-08-16T00:00:00Z</dcterms:created>
  <dcterms:modified xsi:type="dcterms:W3CDTF">2023-03-29T06:56:22Z</dcterms:modified>
</cp:coreProperties>
</file>